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0058400" cy="7772400"/>
  <p:notesSz cx="9144000" cy="6858000"/>
  <p:defaultTextStyle>
    <a:defPPr>
      <a:defRPr lang="en-US"/>
    </a:defPPr>
    <a:lvl1pPr marL="0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94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732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880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402" y="43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97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5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56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97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1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64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86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334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76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572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61E-D021-4F4B-BC24-AC8046CF4CEF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995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F361E-D021-4F4B-BC24-AC8046CF4CEF}" type="datetimeFigureOut">
              <a:rPr lang="en-US" smtClean="0"/>
              <a:pPr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7B0D8-27CF-407F-B435-FFE3F9654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34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V="1">
            <a:off x="639089" y="1492967"/>
            <a:ext cx="14684" cy="41028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9277408" y="1512390"/>
            <a:ext cx="8278" cy="318100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090522" y="710092"/>
            <a:ext cx="6721135" cy="1569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100976" y="710092"/>
            <a:ext cx="0" cy="82172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59202" y="6369323"/>
            <a:ext cx="2644912" cy="1942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24575" y="1512390"/>
            <a:ext cx="2476401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8217209" y="5935615"/>
            <a:ext cx="551543" cy="151674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 rot="5400000">
            <a:off x="8477313" y="2977823"/>
            <a:ext cx="1168846" cy="369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FIREPLACE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689394" y="7077839"/>
            <a:ext cx="46867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The Norwich Inn - Cellar</a:t>
            </a:r>
            <a:endParaRPr lang="en-US" sz="3600" dirty="0"/>
          </a:p>
        </p:txBody>
      </p:sp>
      <p:sp>
        <p:nvSpPr>
          <p:cNvPr id="46" name="Rectangle 45"/>
          <p:cNvSpPr/>
          <p:nvPr/>
        </p:nvSpPr>
        <p:spPr>
          <a:xfrm>
            <a:off x="6703755" y="1924192"/>
            <a:ext cx="1312627" cy="117629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Block Arc 47"/>
          <p:cNvSpPr/>
          <p:nvPr/>
        </p:nvSpPr>
        <p:spPr>
          <a:xfrm rot="5400000">
            <a:off x="4844913" y="4262780"/>
            <a:ext cx="482046" cy="379184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Block Arc 48"/>
          <p:cNvSpPr/>
          <p:nvPr/>
        </p:nvSpPr>
        <p:spPr>
          <a:xfrm rot="10800000">
            <a:off x="7418951" y="5128220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Block Arc 49"/>
          <p:cNvSpPr/>
          <p:nvPr/>
        </p:nvSpPr>
        <p:spPr>
          <a:xfrm>
            <a:off x="3808858" y="3897873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Block Arc 50"/>
          <p:cNvSpPr/>
          <p:nvPr/>
        </p:nvSpPr>
        <p:spPr>
          <a:xfrm>
            <a:off x="4379313" y="1657897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Block Arc 52"/>
          <p:cNvSpPr/>
          <p:nvPr/>
        </p:nvSpPr>
        <p:spPr>
          <a:xfrm>
            <a:off x="3756502" y="1657897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Block Arc 53"/>
          <p:cNvSpPr/>
          <p:nvPr/>
        </p:nvSpPr>
        <p:spPr>
          <a:xfrm rot="10800000">
            <a:off x="6764515" y="5124389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Block Arc 54"/>
          <p:cNvSpPr/>
          <p:nvPr/>
        </p:nvSpPr>
        <p:spPr>
          <a:xfrm>
            <a:off x="4402610" y="3889986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Block Arc 55"/>
          <p:cNvSpPr/>
          <p:nvPr/>
        </p:nvSpPr>
        <p:spPr>
          <a:xfrm rot="5400000">
            <a:off x="7810406" y="4255522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Block Arc 59"/>
          <p:cNvSpPr/>
          <p:nvPr/>
        </p:nvSpPr>
        <p:spPr>
          <a:xfrm>
            <a:off x="7372373" y="3858050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" name="Block Arc 60"/>
          <p:cNvSpPr/>
          <p:nvPr/>
        </p:nvSpPr>
        <p:spPr>
          <a:xfrm>
            <a:off x="7402480" y="1692325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4" name="Block Arc 63"/>
          <p:cNvSpPr/>
          <p:nvPr/>
        </p:nvSpPr>
        <p:spPr>
          <a:xfrm rot="5400000">
            <a:off x="4754680" y="2014582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5" name="Block Arc 64"/>
          <p:cNvSpPr/>
          <p:nvPr/>
        </p:nvSpPr>
        <p:spPr>
          <a:xfrm rot="16200000">
            <a:off x="3371137" y="1999127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6" name="Block Arc 65"/>
          <p:cNvSpPr/>
          <p:nvPr/>
        </p:nvSpPr>
        <p:spPr>
          <a:xfrm rot="16200000">
            <a:off x="3392397" y="2577649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7" name="Block Arc 66"/>
          <p:cNvSpPr/>
          <p:nvPr/>
        </p:nvSpPr>
        <p:spPr>
          <a:xfrm rot="16200000">
            <a:off x="6405659" y="4189048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8" name="Block Arc 67"/>
          <p:cNvSpPr/>
          <p:nvPr/>
        </p:nvSpPr>
        <p:spPr>
          <a:xfrm rot="16200000">
            <a:off x="6382965" y="4777195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9" name="Block Arc 68"/>
          <p:cNvSpPr/>
          <p:nvPr/>
        </p:nvSpPr>
        <p:spPr>
          <a:xfrm rot="10800000">
            <a:off x="3756502" y="2926976"/>
            <a:ext cx="514302" cy="359632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0" name="Block Arc 69"/>
          <p:cNvSpPr/>
          <p:nvPr/>
        </p:nvSpPr>
        <p:spPr>
          <a:xfrm rot="10800000">
            <a:off x="4369229" y="2883151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1" name="Block Arc 70"/>
          <p:cNvSpPr/>
          <p:nvPr/>
        </p:nvSpPr>
        <p:spPr>
          <a:xfrm rot="10800000">
            <a:off x="3808858" y="5172599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2" name="Block Arc 71"/>
          <p:cNvSpPr/>
          <p:nvPr/>
        </p:nvSpPr>
        <p:spPr>
          <a:xfrm rot="10800000">
            <a:off x="4437150" y="5174609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3" name="Block Arc 72"/>
          <p:cNvSpPr/>
          <p:nvPr/>
        </p:nvSpPr>
        <p:spPr>
          <a:xfrm rot="5400000">
            <a:off x="4761102" y="2569615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8846064" y="2610958"/>
            <a:ext cx="431344" cy="110293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Block Arc 81"/>
          <p:cNvSpPr/>
          <p:nvPr/>
        </p:nvSpPr>
        <p:spPr>
          <a:xfrm rot="5400000">
            <a:off x="4839878" y="4828485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3" name="Block Arc 82"/>
          <p:cNvSpPr/>
          <p:nvPr/>
        </p:nvSpPr>
        <p:spPr>
          <a:xfrm rot="16200000">
            <a:off x="3424041" y="4271650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4" name="Straight Connector 83"/>
          <p:cNvCxnSpPr/>
          <p:nvPr/>
        </p:nvCxnSpPr>
        <p:spPr>
          <a:xfrm>
            <a:off x="610061" y="5572134"/>
            <a:ext cx="2480461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3090522" y="5572134"/>
            <a:ext cx="0" cy="82172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6692890" y="4110406"/>
            <a:ext cx="1312627" cy="117629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3735876" y="4144944"/>
            <a:ext cx="1312627" cy="117629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Block Arc 39"/>
          <p:cNvSpPr/>
          <p:nvPr/>
        </p:nvSpPr>
        <p:spPr>
          <a:xfrm rot="16200000">
            <a:off x="3424041" y="4832700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Block Arc 41"/>
          <p:cNvSpPr/>
          <p:nvPr/>
        </p:nvSpPr>
        <p:spPr>
          <a:xfrm rot="5400000">
            <a:off x="7803226" y="4828485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Block Arc 42"/>
          <p:cNvSpPr/>
          <p:nvPr/>
        </p:nvSpPr>
        <p:spPr>
          <a:xfrm>
            <a:off x="6799920" y="3868652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Block Arc 43"/>
          <p:cNvSpPr/>
          <p:nvPr/>
        </p:nvSpPr>
        <p:spPr>
          <a:xfrm>
            <a:off x="6774359" y="1699287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Block Arc 44"/>
          <p:cNvSpPr/>
          <p:nvPr/>
        </p:nvSpPr>
        <p:spPr>
          <a:xfrm rot="5400000">
            <a:off x="7763208" y="2012178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Block Arc 46"/>
          <p:cNvSpPr/>
          <p:nvPr/>
        </p:nvSpPr>
        <p:spPr>
          <a:xfrm rot="5400000">
            <a:off x="7810406" y="2618222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Block Arc 51"/>
          <p:cNvSpPr/>
          <p:nvPr/>
        </p:nvSpPr>
        <p:spPr>
          <a:xfrm rot="10800000">
            <a:off x="7399515" y="2942322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Block Arc 56"/>
          <p:cNvSpPr/>
          <p:nvPr/>
        </p:nvSpPr>
        <p:spPr>
          <a:xfrm rot="10800000">
            <a:off x="6772929" y="2931468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8" name="Block Arc 57"/>
          <p:cNvSpPr/>
          <p:nvPr/>
        </p:nvSpPr>
        <p:spPr>
          <a:xfrm rot="16200000">
            <a:off x="6382965" y="2046482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Block Arc 58"/>
          <p:cNvSpPr/>
          <p:nvPr/>
        </p:nvSpPr>
        <p:spPr>
          <a:xfrm rot="16200000">
            <a:off x="6382965" y="2629298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>
            <a:off x="9246338" y="1527036"/>
            <a:ext cx="565319" cy="477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9811657" y="698602"/>
            <a:ext cx="0" cy="83082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 rot="5400000">
            <a:off x="9333545" y="928542"/>
            <a:ext cx="587020" cy="369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EXIT</a:t>
            </a:r>
            <a:endParaRPr lang="en-US" dirty="0"/>
          </a:p>
        </p:txBody>
      </p:sp>
      <p:cxnSp>
        <p:nvCxnSpPr>
          <p:cNvPr id="75" name="Straight Connector 74"/>
          <p:cNvCxnSpPr/>
          <p:nvPr/>
        </p:nvCxnSpPr>
        <p:spPr>
          <a:xfrm flipV="1">
            <a:off x="5704114" y="6403861"/>
            <a:ext cx="0" cy="66215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9811656" y="4643049"/>
            <a:ext cx="0" cy="111912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9246337" y="4651717"/>
            <a:ext cx="565319" cy="477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9246336" y="5731647"/>
            <a:ext cx="565319" cy="477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 rot="5400000">
            <a:off x="8533833" y="5223113"/>
            <a:ext cx="395878" cy="102912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 rot="5400000">
            <a:off x="8210210" y="6477809"/>
            <a:ext cx="565539" cy="369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BAR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 rot="16200000">
            <a:off x="2587414" y="5790640"/>
            <a:ext cx="600596" cy="369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EXIT</a:t>
            </a:r>
            <a:endParaRPr lang="en-US" dirty="0"/>
          </a:p>
        </p:txBody>
      </p:sp>
      <p:sp>
        <p:nvSpPr>
          <p:cNvPr id="90" name="Rectangle 89"/>
          <p:cNvSpPr/>
          <p:nvPr/>
        </p:nvSpPr>
        <p:spPr>
          <a:xfrm>
            <a:off x="3670207" y="1892824"/>
            <a:ext cx="1312627" cy="117629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 rot="10800000">
            <a:off x="1536170" y="2475127"/>
            <a:ext cx="811214" cy="211388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Block Arc 94"/>
          <p:cNvSpPr/>
          <p:nvPr/>
        </p:nvSpPr>
        <p:spPr>
          <a:xfrm rot="16200000">
            <a:off x="1225178" y="4160720"/>
            <a:ext cx="514302" cy="397696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6" name="Block Arc 95"/>
          <p:cNvSpPr/>
          <p:nvPr/>
        </p:nvSpPr>
        <p:spPr>
          <a:xfrm rot="16200000">
            <a:off x="1215025" y="2527205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7" name="Block Arc 96"/>
          <p:cNvSpPr/>
          <p:nvPr/>
        </p:nvSpPr>
        <p:spPr>
          <a:xfrm rot="5400000">
            <a:off x="2153258" y="2516644"/>
            <a:ext cx="509489" cy="399739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8" name="Block Arc 97"/>
          <p:cNvSpPr/>
          <p:nvPr/>
        </p:nvSpPr>
        <p:spPr>
          <a:xfrm rot="5400000">
            <a:off x="2156429" y="3049894"/>
            <a:ext cx="514302" cy="393700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3" name="Block Arc 102"/>
          <p:cNvSpPr/>
          <p:nvPr/>
        </p:nvSpPr>
        <p:spPr>
          <a:xfrm rot="16200000">
            <a:off x="1225504" y="3629281"/>
            <a:ext cx="514302" cy="359632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4" name="Block Arc 103"/>
          <p:cNvSpPr/>
          <p:nvPr/>
        </p:nvSpPr>
        <p:spPr>
          <a:xfrm rot="16200000">
            <a:off x="1213342" y="3067036"/>
            <a:ext cx="514302" cy="359632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5" name="Block Arc 104"/>
          <p:cNvSpPr/>
          <p:nvPr/>
        </p:nvSpPr>
        <p:spPr>
          <a:xfrm rot="5400000">
            <a:off x="2159297" y="3617918"/>
            <a:ext cx="514302" cy="359632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Block Arc 105"/>
          <p:cNvSpPr/>
          <p:nvPr/>
        </p:nvSpPr>
        <p:spPr>
          <a:xfrm rot="5400000">
            <a:off x="2154763" y="4174509"/>
            <a:ext cx="514302" cy="359632"/>
          </a:xfrm>
          <a:prstGeom prst="blockArc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18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9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Alanna Mayer</dc:creator>
  <cp:lastModifiedBy>David Burtonbush</cp:lastModifiedBy>
  <cp:revision>17</cp:revision>
  <dcterms:created xsi:type="dcterms:W3CDTF">2015-09-16T21:58:25Z</dcterms:created>
  <dcterms:modified xsi:type="dcterms:W3CDTF">2024-03-10T19:52:04Z</dcterms:modified>
</cp:coreProperties>
</file>